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141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85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41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636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205292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412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46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306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62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29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13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628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36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394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79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57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668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27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1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945" y="1841264"/>
            <a:ext cx="8520545" cy="2633753"/>
          </a:xfrm>
        </p:spPr>
        <p:txBody>
          <a:bodyPr>
            <a:noAutofit/>
          </a:bodyPr>
          <a:lstStyle/>
          <a:p>
            <a:r>
              <a:rPr sz="4200" b="1" u="sng" dirty="0"/>
              <a:t>Tour and Travel Agency Website</a:t>
            </a:r>
          </a:p>
          <a:p>
            <a:endParaRPr lang="en-US" sz="2800" b="1" i="1" dirty="0" smtClean="0"/>
          </a:p>
          <a:p>
            <a:r>
              <a:rPr lang="en-US" sz="2800" b="1" i="1" dirty="0" smtClean="0"/>
              <a:t>Name: </a:t>
            </a:r>
            <a:r>
              <a:rPr sz="2800" b="1" i="1" dirty="0" smtClean="0"/>
              <a:t>Abdul Raheman</a:t>
            </a:r>
            <a:r>
              <a:rPr lang="en-US" sz="2800" b="1" i="1" dirty="0" smtClean="0"/>
              <a:t>.</a:t>
            </a:r>
            <a:endParaRPr sz="2800" b="1" i="1" dirty="0"/>
          </a:p>
          <a:p>
            <a:r>
              <a:rPr sz="2800" b="1" i="1" dirty="0"/>
              <a:t>Inter-ID: MST04-0048</a:t>
            </a:r>
          </a:p>
          <a:p>
            <a:r>
              <a:rPr sz="2800" b="1" i="1" dirty="0"/>
              <a:t>Submission Date: 2/1/25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Code Screenshot: Booking Price Update</a:t>
            </a:r>
          </a:p>
        </p:txBody>
      </p:sp>
      <p:pic>
        <p:nvPicPr>
          <p:cNvPr id="4" name="booking page recor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107" y="2216727"/>
            <a:ext cx="8014669" cy="37568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Navbar  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6" y="2466107"/>
            <a:ext cx="8922327" cy="880318"/>
          </a:xfrm>
        </p:spPr>
      </p:pic>
      <p:sp>
        <p:nvSpPr>
          <p:cNvPr id="5" name="TextBox 4"/>
          <p:cNvSpPr txBox="1"/>
          <p:nvPr/>
        </p:nvSpPr>
        <p:spPr>
          <a:xfrm>
            <a:off x="6291349" y="3570465"/>
            <a:ext cx="22582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 smtClean="0"/>
              <a:t>Footer: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851" y="4124463"/>
            <a:ext cx="7490296" cy="244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576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431864"/>
            <a:ext cx="6377940" cy="884318"/>
          </a:xfrm>
        </p:spPr>
        <p:txBody>
          <a:bodyPr/>
          <a:lstStyle/>
          <a:p>
            <a:r>
              <a:rPr lang="en-US" sz="3000" dirty="0" smtClean="0"/>
              <a:t>Book now 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129" y="1316182"/>
            <a:ext cx="5999653" cy="2572585"/>
          </a:xfrm>
        </p:spPr>
      </p:pic>
      <p:sp>
        <p:nvSpPr>
          <p:cNvPr id="6" name="TextBox 5"/>
          <p:cNvSpPr txBox="1"/>
          <p:nvPr/>
        </p:nvSpPr>
        <p:spPr>
          <a:xfrm>
            <a:off x="353412" y="3901981"/>
            <a:ext cx="21765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Services :</a:t>
            </a:r>
            <a:endParaRPr lang="en-US" sz="3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961" y="4213960"/>
            <a:ext cx="5661417" cy="247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565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3091" y="307173"/>
            <a:ext cx="2176549" cy="593372"/>
          </a:xfrm>
        </p:spPr>
        <p:txBody>
          <a:bodyPr>
            <a:normAutofit/>
          </a:bodyPr>
          <a:lstStyle/>
          <a:p>
            <a:r>
              <a:rPr lang="en-US" sz="3000" dirty="0" smtClean="0"/>
              <a:t>Gallery:</a:t>
            </a:r>
            <a:endParaRPr lang="en-US" sz="3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870" y="900545"/>
            <a:ext cx="6707770" cy="2970664"/>
          </a:xfrm>
        </p:spPr>
      </p:pic>
      <p:sp>
        <p:nvSpPr>
          <p:cNvPr id="5" name="TextBox 4"/>
          <p:cNvSpPr txBox="1"/>
          <p:nvPr/>
        </p:nvSpPr>
        <p:spPr>
          <a:xfrm>
            <a:off x="789709" y="4008704"/>
            <a:ext cx="17747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Review:</a:t>
            </a:r>
            <a:endParaRPr lang="en-US" sz="3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028" y="4008705"/>
            <a:ext cx="6243612" cy="270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993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14181" y="2563090"/>
            <a:ext cx="799129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Thank you.</a:t>
            </a:r>
          </a:p>
          <a:p>
            <a:pPr algn="r"/>
            <a:r>
              <a:rPr lang="en-US" sz="4000" dirty="0" smtClean="0"/>
              <a:t>Presented by- Abdul Raheman.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136442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project involves the creation of a fully functional web application for a travel agency. It provides users with an intuitive platform to browse travel packages, manage bookings, and interact with dynamic content, simplifying the process of travel planning.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Tour and Travel Agency Website provides:</a:t>
            </a:r>
          </a:p>
          <a:p>
            <a:r>
              <a:t>- A visually engaging homepage with dynamic content.</a:t>
            </a:r>
          </a:p>
          <a:p>
            <a:r>
              <a:t>- A booking system with real-time price calculations.</a:t>
            </a:r>
          </a:p>
          <a:p>
            <a:r>
              <a:t>- A registration and login system for user access.</a:t>
            </a:r>
          </a:p>
          <a:p>
            <a:r>
              <a:t>- Responsive design for multiple devices.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HTML, CSS, JavaScript</a:t>
            </a:r>
          </a:p>
          <a:p>
            <a:r>
              <a:t>- Swiper.js for sliders</a:t>
            </a:r>
          </a:p>
          <a:p>
            <a:r>
              <a:t>- JavaScript for dynamic updates and form handling</a:t>
            </a:r>
          </a:p>
          <a:p>
            <a:r>
              <a:t>- CSS for responsive layouts.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Frontend: HTML, CSS, JavaScript for user interactions.</a:t>
            </a:r>
          </a:p>
          <a:p>
            <a:r>
              <a:t>2. Dynamic Content Management: JavaScript for real-time updates.</a:t>
            </a:r>
          </a:p>
          <a:p>
            <a:r>
              <a:t>3. Backend Simulation: Temporary in-memory storage for demo purposes.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Implementation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Key features include:</a:t>
            </a:r>
          </a:p>
          <a:p>
            <a:r>
              <a:t>1. Dynamic UI updates for video sliders.</a:t>
            </a:r>
          </a:p>
          <a:p>
            <a:r>
              <a:t>2. Real-time price calculations for bookings.</a:t>
            </a:r>
          </a:p>
          <a:p>
            <a:r>
              <a:t>3. User registration and login forms.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Implementing dynamic content updates.</a:t>
            </a:r>
          </a:p>
          <a:p>
            <a:r>
              <a:t>2. Ensuring responsive design for various devices.</a:t>
            </a:r>
          </a:p>
          <a:p>
            <a:r>
              <a:t>3. Validating user input effectively.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Backend database integration for persistent storage.</a:t>
            </a:r>
          </a:p>
          <a:p>
            <a:r>
              <a:t>- Advanced filtering and search for packages.</a:t>
            </a:r>
          </a:p>
          <a:p>
            <a:r>
              <a:t>- Payment gateway integration.</a:t>
            </a:r>
          </a:p>
          <a:p>
            <a:r>
              <a:t>- User dashboards for managing bookings.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Code Screenshot: User Registration</a:t>
            </a:r>
          </a:p>
        </p:txBody>
      </p:sp>
      <p:pic>
        <p:nvPicPr>
          <p:cNvPr id="4" name="login&amp; registr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4156" y="2191154"/>
            <a:ext cx="8355688" cy="39297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2251</TotalTime>
  <Words>289</Words>
  <Application>Microsoft Office PowerPoint</Application>
  <PresentationFormat>On-screen Show (4:3)</PresentationFormat>
  <Paragraphs>46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Vapor Trail</vt:lpstr>
      <vt:lpstr>PowerPoint Presentation</vt:lpstr>
      <vt:lpstr>Introduction</vt:lpstr>
      <vt:lpstr>Project Overview</vt:lpstr>
      <vt:lpstr>Technologies Used</vt:lpstr>
      <vt:lpstr>System Architecture</vt:lpstr>
      <vt:lpstr>Implementation Details</vt:lpstr>
      <vt:lpstr>Challenges Faced</vt:lpstr>
      <vt:lpstr>Future Enhancements</vt:lpstr>
      <vt:lpstr>Code Screenshot: User Registration</vt:lpstr>
      <vt:lpstr>Code Screenshot: Booking Price Update</vt:lpstr>
      <vt:lpstr>Navbar  :</vt:lpstr>
      <vt:lpstr>Book now :</vt:lpstr>
      <vt:lpstr>Gallery: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LENOVO</dc:creator>
  <cp:keywords/>
  <dc:description>generated using python-pptx</dc:description>
  <cp:lastModifiedBy>LENOVO</cp:lastModifiedBy>
  <cp:revision>10</cp:revision>
  <dcterms:created xsi:type="dcterms:W3CDTF">2013-01-27T09:14:16Z</dcterms:created>
  <dcterms:modified xsi:type="dcterms:W3CDTF">2025-01-04T12:02:08Z</dcterms:modified>
  <cp:category/>
</cp:coreProperties>
</file>

<file path=docProps/thumbnail.jpeg>
</file>